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</a:t>
            </a:r>
            <a:pPr algn="l" indent="0" marL="0">
              <a:lnSpc>
                <a:spcPts val="5500"/>
              </a:lnSpc>
              <a:buNone/>
            </a:pPr>
            <a:r>
              <a:rPr lang="en-US" sz="4400" u="sng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IME: Making AI Decisions Explainable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Local Interpretable Model-Agnostic Explanations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24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25460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2725460"/>
            <a:ext cx="121920" cy="1801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8959" y="2995255"/>
            <a:ext cx="28969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Transparency Matters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98959" y="3490793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LIME makes AI decisions interpretable and trustworthy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725460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78" y="2725460"/>
            <a:ext cx="121920" cy="18011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52893" y="2995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Influence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52893" y="3490793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Perturbation reveals which inputs drive predictions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4765953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4765953"/>
            <a:ext cx="121920" cy="1801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98959" y="5035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98959" y="5531287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Applicable across finance, healthcare, and HR domains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96521"/>
            <a:ext cx="20999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Black Box Problem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539734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models make decisions, but we don't know why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29132" y="3596521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Trust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29132" y="4187785"/>
            <a:ext cx="20999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need to understand predictions to trust them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20539" y="3596521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LIME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20539" y="4187785"/>
            <a:ext cx="20999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Reveals which features influence each prediction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0872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LIME Works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91489"/>
            <a:ext cx="6477476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5883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083844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 data vector into model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91489"/>
            <a:ext cx="6477476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516" y="35883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Perturb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54516" y="4083844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Change one feature at a time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706183"/>
            <a:ext cx="6477476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7039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 Changes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77039" y="639853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 prediction shifts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06183"/>
            <a:ext cx="6477476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4516" y="5903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Rank Influence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54516" y="6398538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features by impact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65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933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Feature Vector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 prediction data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229332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964186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Change one value at a time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 Changes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output shifts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Rank Influence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by importance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87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Five Core Modules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156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47918"/>
            <a:ext cx="415873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5285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Feature Loader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024074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Accepts and normalizes data vector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35773" y="297156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3347918"/>
            <a:ext cx="4158734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773" y="35285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Simulator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773" y="4024074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Returns weighted sum prediction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33823" y="297156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3347918"/>
            <a:ext cx="4158853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3823" y="35285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Perturbation Engine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33823" y="4024074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Modifies one feature at a time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78266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Change Tracker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587835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Logs prediction differences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5178266"/>
            <a:ext cx="635781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34858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Ranker Exporter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34858" y="587835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Outputs influence order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9631"/>
            <a:ext cx="61351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Loan Approval Example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11937"/>
            <a:ext cx="26369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03201"/>
            <a:ext cx="26369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Age: 18-60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69926"/>
            <a:ext cx="26369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Salary: ₹10K-₹100K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636651"/>
            <a:ext cx="26369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Credit Score: 300-900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103376"/>
            <a:ext cx="263699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Loan Amount: ₹5K-₹50K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953125"/>
            <a:ext cx="26369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Dependents: 0-5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552623" y="3111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552623" y="3703201"/>
            <a:ext cx="42475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Scale all values between 0 and 1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552623" y="4389120"/>
            <a:ext cx="4247555" cy="697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623" y="4389120"/>
            <a:ext cx="4247555" cy="6975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65252"/>
            <a:ext cx="68746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Influence Ranking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24790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333684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83238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impact on prediction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224790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333684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Loan Amount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383238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influence on decision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24790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333684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Salary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3832384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Moderate effect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3426976" y="5196840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6200" dirty="0"/>
          </a:p>
        </p:txBody>
      </p:sp>
      <p:sp>
        <p:nvSpPr>
          <p:cNvPr id="14" name="Text 11"/>
          <p:cNvSpPr/>
          <p:nvPr/>
        </p:nvSpPr>
        <p:spPr>
          <a:xfrm>
            <a:off x="3426976" y="628578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Credit 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26976" y="6781324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 relative impact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964418"/>
            <a:ext cx="63328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86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Loan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88203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Explains approval factors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4386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Medical Diagnosis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88203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Reveals health parameter impact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43865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HR Analytics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88203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Highlights selection criteria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9183"/>
            <a:ext cx="66307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Advantages &amp; Limitations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414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✓ Advantages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93275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Easy-to-understand visualization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8250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computational cost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24922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Builds user trust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71595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Domain-agnostic approach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341489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Limitations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71561" y="39403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Fixed weighted-sum formula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440709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Cannot capture nonlinear patterns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525684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Predetermined weights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572357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scalability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2025-11-21T18:16:51Z</dcterms:created>
  <dcterms:modified xsi:type="dcterms:W3CDTF">2025-11-21T18:16:51Z</dcterms:modified>
</cp:coreProperties>
</file>